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6306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128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666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6604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5145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8841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833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131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6174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2656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7147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B8E5-6A02-4AF4-8BDB-746EEDB3A99D}" type="datetimeFigureOut">
              <a:rPr lang="en-IN" smtClean="0"/>
              <a:pPr/>
              <a:t>20-12-2022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C0031-455D-48A5-881B-6C899B1DDD4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0316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GREEK </a:t>
            </a:r>
            <a:r>
              <a:rPr lang="en-US" dirty="0" smtClean="0"/>
              <a:t>POLIS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SEM –I</a:t>
            </a:r>
          </a:p>
          <a:p>
            <a:r>
              <a:rPr lang="en-US" sz="3200" dirty="0" smtClean="0"/>
              <a:t>CC-II</a:t>
            </a:r>
          </a:p>
          <a:p>
            <a:r>
              <a:rPr lang="en-US" sz="3200" dirty="0" smtClean="0"/>
              <a:t>MOUSUMI ROY CHOUDHURY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273299"/>
            <a:ext cx="8153400" cy="3903663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THANK YOU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ancient_greece_ma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7900" y="190500"/>
            <a:ext cx="1080770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14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/>
              <a:t>Greek city-states</a:t>
            </a:r>
            <a:endParaRPr lang="en-US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800s/700s BC – formed independent city-states (</a:t>
            </a:r>
            <a:r>
              <a:rPr lang="en-US" altLang="en-US" sz="3200" u="sng" dirty="0"/>
              <a:t>polis</a:t>
            </a:r>
            <a:r>
              <a:rPr lang="en-US" altLang="en-US" sz="3200" dirty="0"/>
              <a:t>)</a:t>
            </a:r>
          </a:p>
          <a:p>
            <a:pPr eaLnBrk="1" hangingPunct="1"/>
            <a:r>
              <a:rPr lang="en-US" altLang="en-US" sz="3200" dirty="0"/>
              <a:t>Concept of a </a:t>
            </a:r>
            <a:r>
              <a:rPr lang="en-US" altLang="en-US" sz="3200" u="sng" dirty="0"/>
              <a:t>polis</a:t>
            </a:r>
            <a:r>
              <a:rPr lang="en-US" altLang="en-US" sz="3200" dirty="0"/>
              <a:t>:</a:t>
            </a:r>
          </a:p>
          <a:p>
            <a:pPr lvl="1" eaLnBrk="1" hangingPunct="1"/>
            <a:r>
              <a:rPr lang="en-US" altLang="en-US" sz="3200" dirty="0"/>
              <a:t>city (fort) and surrounding territory</a:t>
            </a:r>
          </a:p>
          <a:p>
            <a:pPr lvl="1" eaLnBrk="1" hangingPunct="1"/>
            <a:r>
              <a:rPr lang="en-US" altLang="en-US" sz="3200" dirty="0"/>
              <a:t>community (people)</a:t>
            </a:r>
          </a:p>
          <a:p>
            <a:pPr lvl="1" eaLnBrk="1" hangingPunct="1"/>
            <a:r>
              <a:rPr lang="en-US" altLang="en-US" sz="3200" dirty="0"/>
              <a:t>politically and economically independent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186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How city-states (poleis) were alike: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981200" y="2362200"/>
            <a:ext cx="8229600" cy="438943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1. Covered small area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2. Populations of fewer than 10,000 (mostly slaves)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3. Fort built on </a:t>
            </a:r>
            <a:r>
              <a:rPr lang="en-US" altLang="en-US" u="sng"/>
              <a:t>acropolis</a:t>
            </a:r>
            <a:r>
              <a:rPr lang="en-US" altLang="en-US"/>
              <a:t> (hill)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4. Had an </a:t>
            </a:r>
            <a:r>
              <a:rPr lang="en-US" altLang="en-US" u="sng"/>
              <a:t>agora</a:t>
            </a:r>
            <a:r>
              <a:rPr lang="en-US" altLang="en-US"/>
              <a:t> (marketplace, public meeting place)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7024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001" y="0"/>
            <a:ext cx="3965576" cy="10414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Acropolis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58800" y="1612900"/>
            <a:ext cx="3962400" cy="48133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Greek, Acropolis means "Highest City". For purposes of defense, early settlers naturally chose elevated ground. The most famous example is the Acropolis of Athens which is known as 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Acropolis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It contains the famous Parthenon, built as a temple to the Greek goddess Athena.</a:t>
            </a:r>
          </a:p>
        </p:txBody>
      </p:sp>
      <p:pic>
        <p:nvPicPr>
          <p:cNvPr id="19460" name="Picture Placeholder 4" descr="acropolis-greece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42" r="5942"/>
          <a:stretch>
            <a:fillRect/>
          </a:stretch>
        </p:blipFill>
        <p:spPr>
          <a:xfrm>
            <a:off x="5340077" y="337952"/>
            <a:ext cx="6283858" cy="6260590"/>
          </a:xfrm>
          <a:ln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675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133601" y="1176339"/>
            <a:ext cx="2212975" cy="1582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600"/>
              <a:t>Agora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sz="half" idx="2"/>
          </p:nvPr>
        </p:nvSpPr>
        <p:spPr>
          <a:xfrm>
            <a:off x="2133600" y="2828925"/>
            <a:ext cx="2209800" cy="2179638"/>
          </a:xfrm>
        </p:spPr>
        <p:txBody>
          <a:bodyPr/>
          <a:lstStyle/>
          <a:p>
            <a:pPr eaLnBrk="1" hangingPunct="1"/>
            <a:r>
              <a:rPr lang="en-US" altLang="en-US" sz="2400"/>
              <a:t>The ruins of the Agora, the commercial center of ancient Athens. </a:t>
            </a: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pic>
        <p:nvPicPr>
          <p:cNvPr id="20484" name="Picture Placeholder 4" descr="AgoraTowerAthens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42" r="5942"/>
          <a:stretch>
            <a:fillRect/>
          </a:stretch>
        </p:blipFill>
        <p:spPr>
          <a:xfrm>
            <a:off x="4797074" y="252479"/>
            <a:ext cx="6749348" cy="6427721"/>
          </a:xfrm>
          <a:ln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5755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09800" y="457200"/>
            <a:ext cx="7543800" cy="5657850"/>
          </a:xfrm>
        </p:spPr>
      </p:pic>
    </p:spTree>
    <p:extLst>
      <p:ext uri="{BB962C8B-B14F-4D97-AF65-F5344CB8AC3E}">
        <p14:creationId xmlns:p14="http://schemas.microsoft.com/office/powerpoint/2010/main" xmlns="" val="229444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5. Greeks had loyalty to polis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6. People from all poleis spoke Greek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7. All saw non-Greeks as barbarians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/>
              <a:t>8. Shared many religious, cultural, and social 	characteristics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0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city-states were different: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Each had its own:</a:t>
            </a:r>
          </a:p>
          <a:p>
            <a:pPr lvl="1" eaLnBrk="1" hangingPunct="1"/>
            <a:r>
              <a:rPr lang="en-US" altLang="en-US" sz="3400"/>
              <a:t>Government</a:t>
            </a:r>
          </a:p>
          <a:p>
            <a:pPr lvl="1" eaLnBrk="1" hangingPunct="1"/>
            <a:r>
              <a:rPr lang="en-US" altLang="en-US" sz="3400"/>
              <a:t>Laws</a:t>
            </a:r>
          </a:p>
          <a:p>
            <a:pPr lvl="1" eaLnBrk="1" hangingPunct="1"/>
            <a:r>
              <a:rPr lang="en-US" altLang="en-US" sz="3400"/>
              <a:t>Calendar</a:t>
            </a:r>
          </a:p>
          <a:p>
            <a:pPr lvl="1" eaLnBrk="1" hangingPunct="1"/>
            <a:r>
              <a:rPr lang="en-US" altLang="en-US" sz="3400"/>
              <a:t>Money</a:t>
            </a:r>
          </a:p>
          <a:p>
            <a:pPr lvl="1" eaLnBrk="1" hangingPunct="1"/>
            <a:r>
              <a:rPr lang="en-US" altLang="en-US" sz="3400"/>
              <a:t>Weights and measures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en-US" sz="34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0978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204</Words>
  <Application>Microsoft Office PowerPoint</Application>
  <PresentationFormat>Custom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GREEK POLIS </vt:lpstr>
      <vt:lpstr>Slide 2</vt:lpstr>
      <vt:lpstr>Greek city-states</vt:lpstr>
      <vt:lpstr>How city-states (poleis) were alike:</vt:lpstr>
      <vt:lpstr>Acropolis</vt:lpstr>
      <vt:lpstr>Agora</vt:lpstr>
      <vt:lpstr>Slide 7</vt:lpstr>
      <vt:lpstr>Slide 8</vt:lpstr>
      <vt:lpstr>How city-states were different: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admin</cp:lastModifiedBy>
  <cp:revision>17</cp:revision>
  <dcterms:created xsi:type="dcterms:W3CDTF">2018-06-27T11:36:29Z</dcterms:created>
  <dcterms:modified xsi:type="dcterms:W3CDTF">2022-12-20T08:41:54Z</dcterms:modified>
</cp:coreProperties>
</file>